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2"/>
  </p:notesMasterIdLst>
  <p:handoutMasterIdLst>
    <p:handoutMasterId r:id="rId23"/>
  </p:handoutMasterIdLst>
  <p:sldIdLst>
    <p:sldId id="269" r:id="rId6"/>
    <p:sldId id="279" r:id="rId7"/>
    <p:sldId id="270" r:id="rId8"/>
    <p:sldId id="262" r:id="rId9"/>
    <p:sldId id="275" r:id="rId10"/>
    <p:sldId id="281" r:id="rId11"/>
    <p:sldId id="288" r:id="rId12"/>
    <p:sldId id="284" r:id="rId13"/>
    <p:sldId id="291" r:id="rId14"/>
    <p:sldId id="290" r:id="rId15"/>
    <p:sldId id="289" r:id="rId16"/>
    <p:sldId id="292" r:id="rId17"/>
    <p:sldId id="294" r:id="rId18"/>
    <p:sldId id="293" r:id="rId19"/>
    <p:sldId id="283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31" autoAdjust="0"/>
    <p:restoredTop sz="85170" autoAdjust="0"/>
  </p:normalViewPr>
  <p:slideViewPr>
    <p:cSldViewPr snapToGrid="0" snapToObjects="1">
      <p:cViewPr varScale="1">
        <p:scale>
          <a:sx n="108" d="100"/>
          <a:sy n="108" d="100"/>
        </p:scale>
        <p:origin x="19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5/4/21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5/4/21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2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8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api-code-sprint-2021-05" TargetMode="External"/><Relationship Id="rId2" Type="http://schemas.openxmlformats.org/officeDocument/2006/relationships/hyperlink" Target="https://gitter.im/ogc-developer/Sprint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4964" y="-101040"/>
            <a:ext cx="6502715" cy="265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Pre-event Webinar &amp; Workshop:  May 2021 OGC API Virtual Code Sprint  </a:t>
            </a:r>
          </a:p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May 19, 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F7618C-23BD-EA47-A2E3-551FC40C0A45}"/>
              </a:ext>
            </a:extLst>
          </p:cNvPr>
          <p:cNvSpPr txBox="1"/>
          <p:nvPr/>
        </p:nvSpPr>
        <p:spPr>
          <a:xfrm>
            <a:off x="40589" y="2538194"/>
            <a:ext cx="1858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#OGCAPI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Styles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188334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E1BA8A-C3F3-0244-8890-DFF41F21B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26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scope of the code sprint is to include:</a:t>
            </a:r>
          </a:p>
          <a:p>
            <a:pPr lvl="1"/>
            <a:r>
              <a:rPr lang="en-US" dirty="0"/>
              <a:t>API implementation</a:t>
            </a:r>
          </a:p>
          <a:p>
            <a:pPr lvl="1"/>
            <a:r>
              <a:rPr lang="en-US" dirty="0"/>
              <a:t>API testing and feedback</a:t>
            </a:r>
          </a:p>
          <a:p>
            <a:pPr lvl="1"/>
            <a:r>
              <a:rPr lang="en-US" dirty="0"/>
              <a:t>Discussion and knowledge sharing</a:t>
            </a:r>
          </a:p>
          <a:p>
            <a:pPr lvl="1"/>
            <a:endParaRPr lang="en-US" dirty="0"/>
          </a:p>
          <a:p>
            <a:r>
              <a:rPr lang="en-US" dirty="0"/>
              <a:t>Participants are welcome to bring partial or complete implementations of servers or clients to support the sprint. </a:t>
            </a:r>
          </a:p>
          <a:p>
            <a:endParaRPr lang="en-US" dirty="0"/>
          </a:p>
          <a:p>
            <a:r>
              <a:rPr lang="en-US" dirty="0"/>
              <a:t>Participants will have the opportunity to experiment with parts of the specification and develop working implementations.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225D0E-E946-1446-AD01-E93B47254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2EACD5-59B7-FE42-AAD9-D1C18A8D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25554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1 – May 26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932C222-A25D-E54F-86E2-02D2A9F06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8819" y="1016275"/>
            <a:ext cx="8118520" cy="5278507"/>
          </a:xfrm>
        </p:spPr>
      </p:pic>
    </p:spTree>
    <p:extLst>
      <p:ext uri="{BB962C8B-B14F-4D97-AF65-F5344CB8AC3E}">
        <p14:creationId xmlns:p14="http://schemas.microsoft.com/office/powerpoint/2010/main" val="4234942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E992181-1EAF-CF4D-9DD6-F130F85C6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997" y="1016276"/>
            <a:ext cx="10746194" cy="493395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2 – May 27</a:t>
            </a:r>
          </a:p>
        </p:txBody>
      </p:sp>
    </p:spTree>
    <p:extLst>
      <p:ext uri="{BB962C8B-B14F-4D97-AF65-F5344CB8AC3E}">
        <p14:creationId xmlns:p14="http://schemas.microsoft.com/office/powerpoint/2010/main" val="3226566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8ACD14A-5C09-334D-94E1-F60719410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173" y="1056031"/>
            <a:ext cx="9541986" cy="496045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7ABA9-FBEA-B243-860E-CCB28379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82962E-617B-7343-B209-197E7C0C4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Schedule – Day 3 – May 28</a:t>
            </a:r>
          </a:p>
        </p:txBody>
      </p:sp>
    </p:spTree>
    <p:extLst>
      <p:ext uri="{BB962C8B-B14F-4D97-AF65-F5344CB8AC3E}">
        <p14:creationId xmlns:p14="http://schemas.microsoft.com/office/powerpoint/2010/main" val="3751825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A5F32F-032A-2A4C-A79F-00FDD98A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612673" cy="5382884"/>
          </a:xfrm>
        </p:spPr>
        <p:txBody>
          <a:bodyPr>
            <a:normAutofit/>
          </a:bodyPr>
          <a:lstStyle/>
          <a:p>
            <a:r>
              <a:rPr lang="en-US" dirty="0" err="1"/>
              <a:t>Gotomeeting</a:t>
            </a:r>
            <a:endParaRPr lang="en-US" dirty="0"/>
          </a:p>
          <a:p>
            <a:pPr lvl="1"/>
            <a:r>
              <a:rPr lang="en-US" dirty="0"/>
              <a:t>Link to be provided to registered participants only.</a:t>
            </a:r>
          </a:p>
          <a:p>
            <a:pPr lvl="1"/>
            <a:endParaRPr lang="en-US" dirty="0"/>
          </a:p>
          <a:p>
            <a:r>
              <a:rPr lang="en-US" dirty="0" err="1"/>
              <a:t>Gitter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https://gitter.im/ogc-developer/Sprints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GitHub</a:t>
            </a:r>
          </a:p>
          <a:p>
            <a:pPr lvl="1"/>
            <a:r>
              <a:rPr lang="en-US" dirty="0"/>
              <a:t>Sprint repo </a:t>
            </a:r>
            <a:r>
              <a:rPr lang="en-US" dirty="0">
                <a:hlinkClick r:id="rId3"/>
              </a:rPr>
              <a:t>https://github.com/opengeospatial/ogcapi-code-sprint-2021-05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2008C7-CC5B-3B43-8ED4-C26A2AB34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5471EE-C75D-C548-9EBE-2E1C4DE9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234666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106AF-64C8-488C-809A-8E3053B313CF}"/>
              </a:ext>
            </a:extLst>
          </p:cNvPr>
          <p:cNvSpPr/>
          <p:nvPr/>
        </p:nvSpPr>
        <p:spPr>
          <a:xfrm>
            <a:off x="6396156" y="3068903"/>
            <a:ext cx="2368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C6F3A5-72C8-4B34-B5E8-D5C5134122F4}"/>
              </a:ext>
            </a:extLst>
          </p:cNvPr>
          <p:cNvSpPr/>
          <p:nvPr/>
        </p:nvSpPr>
        <p:spPr>
          <a:xfrm>
            <a:off x="6393145" y="4141852"/>
            <a:ext cx="2895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Standards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0AD71-4323-4BB6-9918-5DD0D458AEDB}"/>
              </a:ext>
            </a:extLst>
          </p:cNvPr>
          <p:cNvSpPr txBox="1"/>
          <p:nvPr/>
        </p:nvSpPr>
        <p:spPr>
          <a:xfrm>
            <a:off x="6410667" y="4446653"/>
            <a:ext cx="33300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 Adopted Standards</a:t>
            </a:r>
          </a:p>
          <a:p>
            <a:pPr lvl="0"/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300+ products with 1000+ certified implementations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1,700,000+ Operational Data Sets 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OGC Standards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FA931E-6744-4E45-A638-6E03ED306DCF}"/>
              </a:ext>
            </a:extLst>
          </p:cNvPr>
          <p:cNvSpPr/>
          <p:nvPr/>
        </p:nvSpPr>
        <p:spPr>
          <a:xfrm>
            <a:off x="6372319" y="3395169"/>
            <a:ext cx="32693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120+ Innovation Initiatives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380+ Technical reports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Quarterly Tech Trends monitoring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2665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97552-9459-49DC-AA9E-DAC622D0F48D}"/>
              </a:ext>
            </a:extLst>
          </p:cNvPr>
          <p:cNvSpPr txBox="1"/>
          <p:nvPr/>
        </p:nvSpPr>
        <p:spPr>
          <a:xfrm>
            <a:off x="6393145" y="1522001"/>
            <a:ext cx="322464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500+ International Members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110+ Member Meetings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60+ Alliance and Liaison partners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50+ Standards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45+ Domain Working Groups</a:t>
            </a:r>
          </a:p>
          <a:p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25+ Years of Not for Profit Work</a:t>
            </a:r>
            <a:b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3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10+ Regional and Country Forums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857894" cy="5237962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b="1" dirty="0"/>
              <a:t>Welcome</a:t>
            </a:r>
            <a:endParaRPr lang="en-US" dirty="0"/>
          </a:p>
          <a:p>
            <a:pPr marL="0">
              <a:lnSpc>
                <a:spcPct val="110000"/>
              </a:lnSpc>
            </a:pPr>
            <a:r>
              <a:rPr lang="en-US" b="1" dirty="0"/>
              <a:t>Sponsor Remarks 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User Needs and Use Cases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Maps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Tiles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Overview of OGC API – Styles</a:t>
            </a:r>
          </a:p>
          <a:p>
            <a:pPr marL="0">
              <a:lnSpc>
                <a:spcPct val="110000"/>
              </a:lnSpc>
            </a:pPr>
            <a:r>
              <a:rPr lang="en-US" b="1" dirty="0"/>
              <a:t>Questions &amp; Answers</a:t>
            </a:r>
          </a:p>
          <a:p>
            <a:pPr marL="0">
              <a:lnSpc>
                <a:spcPct val="110000"/>
              </a:lnSpc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Preparatory Work</a:t>
            </a:r>
            <a:r>
              <a:rPr lang="en-US" b="1" dirty="0"/>
              <a:t>	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E8A3-F4F6-4B46-9EC3-AF3B18F15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8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20E0B-CA48-4550-9A7F-66CB24B1A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0010-671D-4C80-925C-7E492CFA8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OGC invites you to the May 2021 OGC API Virtual Code Sprint, to be held virtually on:</a:t>
            </a:r>
          </a:p>
          <a:p>
            <a:pPr lvl="1"/>
            <a:r>
              <a:rPr lang="en-US" dirty="0"/>
              <a:t>Day 1: Wednesday 26 May from 07:00am to 05:30pm EDT.</a:t>
            </a:r>
          </a:p>
          <a:p>
            <a:pPr lvl="1"/>
            <a:r>
              <a:rPr lang="en-US" dirty="0"/>
              <a:t>Day 2: Thursday 27 May from 07:00am to 05:30pm EDT.</a:t>
            </a:r>
          </a:p>
          <a:p>
            <a:pPr lvl="1"/>
            <a:r>
              <a:rPr lang="en-US" dirty="0"/>
              <a:t>Day 3: Friday 28 May from 07:00am to 05:30pm EDT.</a:t>
            </a:r>
          </a:p>
          <a:p>
            <a:endParaRPr lang="en-US" dirty="0"/>
          </a:p>
          <a:p>
            <a:r>
              <a:rPr lang="en-US" dirty="0"/>
              <a:t>What is an OGC Code Sprint?</a:t>
            </a:r>
          </a:p>
          <a:p>
            <a:pPr lvl="1"/>
            <a:r>
              <a:rPr lang="en-US" dirty="0"/>
              <a:t>A collaborative and inclusive event driven by innovative and rapid programming with minimal process and organization constraints to support the development of new applications and open standards.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9A820-344C-48F5-B087-05C812FA5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1A0099-7953-4BCF-9A7B-27333443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292128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AAE31-CFB1-A341-9ACC-A2AABB28B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7"/>
            <a:ext cx="11612673" cy="4976705"/>
          </a:xfrm>
        </p:spPr>
        <p:txBody>
          <a:bodyPr/>
          <a:lstStyle/>
          <a:p>
            <a:r>
              <a:rPr lang="en-US" dirty="0"/>
              <a:t>APIs are a popular, effective method for rapid software development</a:t>
            </a:r>
          </a:p>
          <a:p>
            <a:endParaRPr lang="en-US" dirty="0"/>
          </a:p>
          <a:p>
            <a:r>
              <a:rPr lang="en-US" dirty="0"/>
              <a:t>There is an increasing need for interoperability between Web APIs</a:t>
            </a:r>
          </a:p>
          <a:p>
            <a:endParaRPr lang="en-US" dirty="0"/>
          </a:p>
          <a:p>
            <a:r>
              <a:rPr lang="en-US" dirty="0"/>
              <a:t>The growing uptake of location within and beyond geospatial developer communities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93FB6-39FE-A043-905C-84ADAC252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7CD9FC-FECB-9840-A012-6C297797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36038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3EF3D-1685-7942-849D-F1A72298D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88D7C-025A-FB4A-B604-9F89EB66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Code Sprint is supported by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4F903D-F217-9B47-9697-67AA3D665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3" y="3546258"/>
            <a:ext cx="9400291" cy="7126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0349E8-F31B-E347-88F3-F8BC9597A12A}"/>
              </a:ext>
            </a:extLst>
          </p:cNvPr>
          <p:cNvSpPr txBox="1"/>
          <p:nvPr/>
        </p:nvSpPr>
        <p:spPr>
          <a:xfrm>
            <a:off x="1113183" y="2850077"/>
            <a:ext cx="3146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Silver-level Supporter</a:t>
            </a:r>
          </a:p>
        </p:txBody>
      </p:sp>
    </p:spTree>
    <p:extLst>
      <p:ext uri="{BB962C8B-B14F-4D97-AF65-F5344CB8AC3E}">
        <p14:creationId xmlns:p14="http://schemas.microsoft.com/office/powerpoint/2010/main" val="3298118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Maps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016211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6DFD15-13E8-1E48-85C0-9020A6A13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2882096"/>
            <a:ext cx="11339337" cy="346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OGC API – Tiles – Part 1: 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27F0D-52D2-A147-A0FE-50D9E324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74CB1A-1BEF-194F-A3EF-590A471A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draft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214561023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3246</TotalTime>
  <Words>497</Words>
  <Application>Microsoft Macintosh PowerPoint</Application>
  <PresentationFormat>Widescreen</PresentationFormat>
  <Paragraphs>90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PowerPoint Presentation</vt:lpstr>
      <vt:lpstr>PowerPoint Presentation</vt:lpstr>
      <vt:lpstr>Welcome</vt:lpstr>
      <vt:lpstr>Motivation</vt:lpstr>
      <vt:lpstr>This Code Sprint is supported by</vt:lpstr>
      <vt:lpstr>Overview of the draft specification</vt:lpstr>
      <vt:lpstr>Overview of the draft specification</vt:lpstr>
      <vt:lpstr>Overview of the draft specification</vt:lpstr>
      <vt:lpstr>Sprint Description</vt:lpstr>
      <vt:lpstr>Sprint Schedule – Day 1 – May 26</vt:lpstr>
      <vt:lpstr>Sprint Schedule – Day 2 – May 27</vt:lpstr>
      <vt:lpstr>Sprint Schedule – Day 3 – May 28</vt:lpstr>
      <vt:lpstr>Logistics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Gobe Hobona</cp:lastModifiedBy>
  <cp:revision>263</cp:revision>
  <dcterms:created xsi:type="dcterms:W3CDTF">2020-04-17T22:01:33Z</dcterms:created>
  <dcterms:modified xsi:type="dcterms:W3CDTF">2021-05-04T20:01:56Z</dcterms:modified>
</cp:coreProperties>
</file>